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25"/>
  </p:notesMasterIdLst>
  <p:sldIdLst>
    <p:sldId id="328" r:id="rId2"/>
    <p:sldId id="316" r:id="rId3"/>
    <p:sldId id="268" r:id="rId4"/>
    <p:sldId id="284" r:id="rId5"/>
    <p:sldId id="317" r:id="rId6"/>
    <p:sldId id="318" r:id="rId7"/>
    <p:sldId id="269" r:id="rId8"/>
    <p:sldId id="319" r:id="rId9"/>
    <p:sldId id="279" r:id="rId10"/>
    <p:sldId id="283" r:id="rId11"/>
    <p:sldId id="271" r:id="rId12"/>
    <p:sldId id="320" r:id="rId13"/>
    <p:sldId id="330" r:id="rId14"/>
    <p:sldId id="321" r:id="rId15"/>
    <p:sldId id="309" r:id="rId16"/>
    <p:sldId id="311" r:id="rId17"/>
    <p:sldId id="301" r:id="rId18"/>
    <p:sldId id="292" r:id="rId19"/>
    <p:sldId id="329" r:id="rId20"/>
    <p:sldId id="286" r:id="rId21"/>
    <p:sldId id="322" r:id="rId22"/>
    <p:sldId id="293" r:id="rId23"/>
    <p:sldId id="313" r:id="rId24"/>
  </p:sldIdLst>
  <p:sldSz cx="9144000" cy="6858000" type="screen4x3"/>
  <p:notesSz cx="6858000" cy="9144000"/>
  <p:defaultTextStyle>
    <a:defPPr>
      <a:defRPr lang="es-ES_trad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08" autoAdjust="0"/>
    <p:restoredTop sz="94673"/>
  </p:normalViewPr>
  <p:slideViewPr>
    <p:cSldViewPr snapToGrid="0" snapToObjects="1">
      <p:cViewPr varScale="1">
        <p:scale>
          <a:sx n="64" d="100"/>
          <a:sy n="64" d="100"/>
        </p:scale>
        <p:origin x="1352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D42614-48E4-4B3C-9D71-65401EB205C3}" type="datetimeFigureOut">
              <a:rPr lang="es-PE" smtClean="0"/>
              <a:t>29/08/2017</a:t>
            </a:fld>
            <a:endParaRPr lang="es-PE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PE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37B5AE-BEE3-4006-B8B5-B156E4D71E3A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1550773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37B5AE-BEE3-4006-B8B5-B156E4D71E3A}" type="slidenum">
              <a:rPr lang="es-PE" smtClean="0"/>
              <a:t>2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3073800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37B5AE-BEE3-4006-B8B5-B156E4D71E3A}" type="slidenum">
              <a:rPr lang="es-PE" smtClean="0"/>
              <a:t>3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9245574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37B5AE-BEE3-4006-B8B5-B156E4D71E3A}" type="slidenum">
              <a:rPr lang="es-PE" smtClean="0"/>
              <a:t>4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1058883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744676"/>
            <a:ext cx="6440557" cy="4006228"/>
          </a:xfrm>
          <a:prstGeom prst="rect">
            <a:avLst/>
          </a:prstGeom>
        </p:spPr>
        <p:txBody>
          <a:bodyPr anchor="b"/>
          <a:lstStyle>
            <a:lvl1pPr algn="l">
              <a:defRPr sz="5400" baseline="0">
                <a:solidFill>
                  <a:schemeClr val="bg1"/>
                </a:solidFill>
                <a:latin typeface="Gotham Black" charset="0"/>
                <a:ea typeface="Gotham Black" charset="0"/>
                <a:cs typeface="Gotham Black" charset="0"/>
              </a:defRPr>
            </a:lvl1pPr>
          </a:lstStyle>
          <a:p>
            <a:r>
              <a:rPr lang="es-ES_tradnl" dirty="0"/>
              <a:t>¡HOLA!</a:t>
            </a:r>
            <a:br>
              <a:rPr lang="es-ES_tradnl" dirty="0"/>
            </a:br>
            <a:r>
              <a:rPr lang="es-ES_tradnl" dirty="0"/>
              <a:t>MIRA LO QUE TENGO </a:t>
            </a:r>
            <a:br>
              <a:rPr lang="es-ES_tradnl" dirty="0"/>
            </a:br>
            <a:r>
              <a:rPr lang="es-ES_tradnl" dirty="0"/>
              <a:t>PARA TÍ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409230" y="1503575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2800">
                <a:latin typeface="Gotham Bold" charset="0"/>
                <a:ea typeface="Gotham Bold" charset="0"/>
                <a:cs typeface="Gotham Bold" charset="0"/>
              </a:defRPr>
            </a:lvl1pPr>
          </a:lstStyle>
          <a:p>
            <a:r>
              <a:rPr lang="es-ES_tradnl" dirty="0"/>
              <a:t>01.</a:t>
            </a:r>
            <a:br>
              <a:rPr lang="es-ES_tradnl" dirty="0"/>
            </a:br>
            <a:r>
              <a:rPr lang="es-ES_tradnl" dirty="0"/>
              <a:t>NOMBRE DEL</a:t>
            </a:r>
            <a:br>
              <a:rPr lang="es-ES_tradnl" dirty="0"/>
            </a:br>
            <a:r>
              <a:rPr lang="es-ES_tradnl" dirty="0"/>
              <a:t>PRODUCTO.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409230" y="3103775"/>
            <a:ext cx="2949178" cy="208096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050">
                <a:latin typeface="Gotham Light" charset="0"/>
                <a:ea typeface="Gotham Light" charset="0"/>
                <a:cs typeface="Gotham Light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 dirty="0" err="1"/>
              <a:t>Lorem</a:t>
            </a:r>
            <a:r>
              <a:rPr lang="es-ES_tradnl" dirty="0"/>
              <a:t> </a:t>
            </a:r>
            <a:r>
              <a:rPr lang="es-ES_tradnl" dirty="0" err="1"/>
              <a:t>ipsum</a:t>
            </a:r>
            <a:r>
              <a:rPr lang="es-ES_tradnl" dirty="0"/>
              <a:t> dolor </a:t>
            </a:r>
            <a:r>
              <a:rPr lang="es-ES_tradnl" dirty="0" err="1"/>
              <a:t>sit</a:t>
            </a:r>
            <a:r>
              <a:rPr lang="es-ES_tradnl" dirty="0"/>
              <a:t> </a:t>
            </a:r>
            <a:r>
              <a:rPr lang="es-ES_tradnl" dirty="0" err="1"/>
              <a:t>amet</a:t>
            </a:r>
            <a:r>
              <a:rPr lang="es-ES_tradnl" dirty="0"/>
              <a:t>, </a:t>
            </a:r>
            <a:r>
              <a:rPr lang="es-ES_tradnl" dirty="0" err="1"/>
              <a:t>consectetuer</a:t>
            </a:r>
            <a:r>
              <a:rPr lang="es-ES_tradnl" dirty="0"/>
              <a:t>  </a:t>
            </a:r>
            <a:r>
              <a:rPr lang="es-ES_tradnl" dirty="0" err="1"/>
              <a:t>adipiscing</a:t>
            </a:r>
            <a:r>
              <a:rPr lang="es-ES_tradnl" dirty="0"/>
              <a:t> </a:t>
            </a:r>
            <a:r>
              <a:rPr lang="es-ES_tradnl" dirty="0" err="1"/>
              <a:t>elit</a:t>
            </a:r>
            <a:r>
              <a:rPr lang="es-ES_tradnl" dirty="0"/>
              <a:t>, sed </a:t>
            </a:r>
            <a:r>
              <a:rPr lang="es-ES_tradnl" dirty="0" err="1"/>
              <a:t>diam</a:t>
            </a:r>
            <a:r>
              <a:rPr lang="es-ES_tradnl" dirty="0"/>
              <a:t> </a:t>
            </a:r>
            <a:r>
              <a:rPr lang="es-ES_tradnl" dirty="0" err="1"/>
              <a:t>nonummy</a:t>
            </a:r>
            <a:r>
              <a:rPr lang="es-ES_tradnl" dirty="0"/>
              <a:t> </a:t>
            </a:r>
            <a:r>
              <a:rPr lang="es-ES_tradnl" dirty="0" err="1"/>
              <a:t>nibh</a:t>
            </a:r>
            <a:r>
              <a:rPr lang="es-ES_tradnl" dirty="0"/>
              <a:t> </a:t>
            </a:r>
            <a:r>
              <a:rPr lang="es-ES_tradnl" dirty="0" err="1"/>
              <a:t>euismod</a:t>
            </a:r>
            <a:r>
              <a:rPr lang="es-ES_tradnl" dirty="0"/>
              <a:t> </a:t>
            </a:r>
            <a:r>
              <a:rPr lang="es-ES_tradnl" dirty="0" err="1"/>
              <a:t>tincidunt</a:t>
            </a:r>
            <a:r>
              <a:rPr lang="es-ES_tradnl" dirty="0"/>
              <a:t> ut lao </a:t>
            </a:r>
            <a:r>
              <a:rPr lang="es-ES_tradnl" dirty="0" err="1"/>
              <a:t>Lorem</a:t>
            </a:r>
            <a:r>
              <a:rPr lang="es-ES_tradnl" dirty="0"/>
              <a:t> </a:t>
            </a:r>
            <a:r>
              <a:rPr lang="es-ES_tradnl" dirty="0" err="1"/>
              <a:t>ipsum</a:t>
            </a:r>
            <a:r>
              <a:rPr lang="es-ES_tradnl" dirty="0"/>
              <a:t> dolor </a:t>
            </a:r>
            <a:r>
              <a:rPr lang="es-ES_tradnl" dirty="0" err="1"/>
              <a:t>sit</a:t>
            </a:r>
            <a:r>
              <a:rPr lang="es-ES_tradnl" dirty="0"/>
              <a:t> </a:t>
            </a:r>
            <a:r>
              <a:rPr lang="es-ES_tradnl" dirty="0" err="1"/>
              <a:t>amet</a:t>
            </a:r>
            <a:r>
              <a:rPr lang="es-ES_tradnl" dirty="0"/>
              <a:t>, </a:t>
            </a:r>
            <a:r>
              <a:rPr lang="es-ES_tradnl" dirty="0" err="1"/>
              <a:t>consectetuer</a:t>
            </a:r>
            <a:r>
              <a:rPr lang="es-ES_tradnl" dirty="0"/>
              <a:t> </a:t>
            </a:r>
            <a:r>
              <a:rPr lang="es-ES_tradnl" dirty="0" err="1"/>
              <a:t>adipiscing</a:t>
            </a:r>
            <a:r>
              <a:rPr lang="es-ES_tradnl" dirty="0"/>
              <a:t> </a:t>
            </a:r>
            <a:r>
              <a:rPr lang="es-ES_tradnl" dirty="0" err="1"/>
              <a:t>elit</a:t>
            </a:r>
            <a:r>
              <a:rPr lang="es-ES_tradnl" dirty="0"/>
              <a:t>, sed </a:t>
            </a:r>
            <a:r>
              <a:rPr lang="es-ES_tradnl" dirty="0" err="1"/>
              <a:t>diam</a:t>
            </a:r>
            <a:r>
              <a:rPr lang="es-ES_tradnl" dirty="0"/>
              <a:t> </a:t>
            </a:r>
            <a:r>
              <a:rPr lang="es-ES_tradnl" dirty="0" err="1"/>
              <a:t>nonummy</a:t>
            </a:r>
            <a:r>
              <a:rPr lang="es-ES_tradnl" dirty="0"/>
              <a:t> </a:t>
            </a:r>
            <a:r>
              <a:rPr lang="es-ES_tradnl" dirty="0" err="1"/>
              <a:t>nibh</a:t>
            </a:r>
            <a:r>
              <a:rPr lang="es-ES_tradnl" dirty="0"/>
              <a:t> </a:t>
            </a:r>
            <a:r>
              <a:rPr lang="es-ES_tradnl" dirty="0" err="1"/>
              <a:t>elit</a:t>
            </a:r>
            <a:r>
              <a:rPr lang="es-ES_tradnl" dirty="0"/>
              <a:t>, sed </a:t>
            </a:r>
            <a:r>
              <a:rPr lang="es-ES_tradnl" dirty="0" err="1"/>
              <a:t>diam</a:t>
            </a:r>
            <a:r>
              <a:rPr lang="es-ES_tradnl" dirty="0"/>
              <a:t> </a:t>
            </a:r>
            <a:r>
              <a:rPr lang="es-ES_tradnl" dirty="0" err="1"/>
              <a:t>nonummy</a:t>
            </a:r>
            <a:r>
              <a:rPr lang="es-ES_tradnl" dirty="0"/>
              <a:t> </a:t>
            </a:r>
            <a:r>
              <a:rPr lang="es-ES_tradnl" dirty="0" err="1"/>
              <a:t>nibh</a:t>
            </a:r>
            <a:r>
              <a:rPr lang="es-ES_tradnl" dirty="0"/>
              <a:t> </a:t>
            </a:r>
            <a:r>
              <a:rPr lang="es-ES_tradnl" dirty="0" err="1"/>
              <a:t>euismod</a:t>
            </a:r>
            <a:r>
              <a:rPr lang="es-ES_tradnl" dirty="0"/>
              <a:t> </a:t>
            </a:r>
            <a:r>
              <a:rPr lang="es-ES_tradnl" dirty="0" err="1"/>
              <a:t>tincidunt</a:t>
            </a:r>
            <a:r>
              <a:rPr lang="es-ES_tradnl" dirty="0"/>
              <a:t> ut lao </a:t>
            </a:r>
            <a:r>
              <a:rPr lang="es-ES_tradnl" dirty="0" err="1"/>
              <a:t>Lorem</a:t>
            </a:r>
            <a:r>
              <a:rPr lang="es-ES_tradnl" dirty="0"/>
              <a:t> </a:t>
            </a:r>
            <a:r>
              <a:rPr lang="es-ES_tradnl" dirty="0" err="1"/>
              <a:t>ipsum</a:t>
            </a:r>
            <a:r>
              <a:rPr lang="es-ES_tradnl" dirty="0"/>
              <a:t> dolor </a:t>
            </a:r>
            <a:r>
              <a:rPr lang="es-ES_tradnl" dirty="0" err="1"/>
              <a:t>sit</a:t>
            </a:r>
            <a:r>
              <a:rPr lang="es-ES_tradnl" dirty="0"/>
              <a:t> </a:t>
            </a:r>
            <a:r>
              <a:rPr lang="es-ES_tradnl" dirty="0" err="1"/>
              <a:t>amet</a:t>
            </a:r>
            <a:r>
              <a:rPr lang="es-ES_tradnl" dirty="0"/>
              <a:t>, </a:t>
            </a:r>
            <a:r>
              <a:rPr lang="es-ES_tradnl" dirty="0" err="1"/>
              <a:t>consectetuer</a:t>
            </a:r>
            <a:r>
              <a:rPr lang="es-ES_tradnl" dirty="0"/>
              <a:t> </a:t>
            </a:r>
            <a:r>
              <a:rPr lang="es-ES_tradnl" dirty="0" err="1"/>
              <a:t>adipiscing</a:t>
            </a:r>
            <a:r>
              <a:rPr lang="es-ES_tradnl" dirty="0"/>
              <a:t> </a:t>
            </a:r>
            <a:r>
              <a:rPr lang="es-ES_tradnl" dirty="0" err="1"/>
              <a:t>elit</a:t>
            </a:r>
            <a:r>
              <a:rPr lang="es-ES_tradnl" dirty="0"/>
              <a:t>, sed </a:t>
            </a:r>
            <a:r>
              <a:rPr lang="es-ES_tradnl" dirty="0" err="1"/>
              <a:t>diam</a:t>
            </a:r>
            <a:r>
              <a:rPr lang="es-ES_tradnl" dirty="0"/>
              <a:t> </a:t>
            </a:r>
            <a:r>
              <a:rPr lang="es-ES_tradnl" dirty="0" err="1"/>
              <a:t>nonummy</a:t>
            </a:r>
            <a:r>
              <a:rPr lang="es-ES_tradnl" dirty="0"/>
              <a:t> </a:t>
            </a:r>
            <a:r>
              <a:rPr lang="es-ES_tradnl" dirty="0" err="1"/>
              <a:t>nibh</a:t>
            </a:r>
            <a:r>
              <a:rPr lang="es-ES_tradnl" dirty="0"/>
              <a:t> </a:t>
            </a:r>
            <a:r>
              <a:rPr lang="es-ES_tradnl" dirty="0" err="1"/>
              <a:t>euismod</a:t>
            </a:r>
            <a:r>
              <a:rPr lang="es-ES_tradnl" dirty="0"/>
              <a:t> </a:t>
            </a:r>
            <a:r>
              <a:rPr lang="es-ES_tradnl" dirty="0" err="1"/>
              <a:t>tincidunt</a:t>
            </a:r>
            <a:r>
              <a:rPr lang="es-ES_tradnl" dirty="0"/>
              <a:t> ut lao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/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_tradnl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B9E1CE6-41C2-B640-8654-FCD65B6E0ABF}" type="datetimeFigureOut">
              <a:rPr lang="es-ES_tradnl" smtClean="0"/>
              <a:t>29/08/2017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30A8F890-FD57-FD44-A54D-32F0B3829D59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9355747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9489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.png"/><Relationship Id="rId4" Type="http://schemas.openxmlformats.org/officeDocument/2006/relationships/slide" Target="slide2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jpg"/><Relationship Id="rId5" Type="http://schemas.openxmlformats.org/officeDocument/2006/relationships/image" Target="../media/image33.jp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2.jpg"/><Relationship Id="rId4" Type="http://schemas.openxmlformats.org/officeDocument/2006/relationships/image" Target="../media/image41.jp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image" Target="../media/image5.jpg"/><Relationship Id="rId7" Type="http://schemas.openxmlformats.org/officeDocument/2006/relationships/image" Target="../media/image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jp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ctrTitle"/>
          </p:nvPr>
        </p:nvSpPr>
        <p:spPr>
          <a:xfrm>
            <a:off x="2335696" y="688691"/>
            <a:ext cx="3101008" cy="3525500"/>
          </a:xfrm>
        </p:spPr>
        <p:txBody>
          <a:bodyPr/>
          <a:lstStyle/>
          <a:p>
            <a:br>
              <a:rPr lang="es-ES_tradnl" dirty="0"/>
            </a:br>
            <a:endParaRPr lang="es-ES_tradnl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C485F941-A5CF-43D1-B267-19C4BBEC42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8322" y="576458"/>
            <a:ext cx="1497081" cy="1486589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98B1FB0D-C773-4A6C-B032-5B360D7C4DA0}"/>
              </a:ext>
            </a:extLst>
          </p:cNvPr>
          <p:cNvSpPr/>
          <p:nvPr/>
        </p:nvSpPr>
        <p:spPr>
          <a:xfrm>
            <a:off x="938605" y="2967335"/>
            <a:ext cx="726679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La revolución de la nariz</a:t>
            </a:r>
          </a:p>
        </p:txBody>
      </p:sp>
    </p:spTree>
    <p:extLst>
      <p:ext uri="{BB962C8B-B14F-4D97-AF65-F5344CB8AC3E}">
        <p14:creationId xmlns:p14="http://schemas.microsoft.com/office/powerpoint/2010/main" val="1737143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79237BA6-6DA9-40C3-A490-65B43A99A2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860" y="515255"/>
            <a:ext cx="7961244" cy="5854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0932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B20CB483-DF21-4D0D-A1B2-30DDD0C69B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625" y="625571"/>
            <a:ext cx="8470819" cy="5626141"/>
          </a:xfrm>
          <a:prstGeom prst="rect">
            <a:avLst/>
          </a:prstGeom>
        </p:spPr>
      </p:pic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6" name="Vista general de diapositiva 5">
                <a:extLst>
                  <a:ext uri="{FF2B5EF4-FFF2-40B4-BE49-F238E27FC236}">
                    <a16:creationId xmlns:a16="http://schemas.microsoft.com/office/drawing/2014/main" id="{29E02FF1-D3C7-4F3F-997B-DA8D865DC6A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150960059"/>
                  </p:ext>
                </p:extLst>
              </p:nvPr>
            </p:nvGraphicFramePr>
            <p:xfrm>
              <a:off x="-2037522" y="3794263"/>
              <a:ext cx="2286000" cy="1714500"/>
            </p:xfrm>
            <a:graphic>
              <a:graphicData uri="http://schemas.microsoft.com/office/powerpoint/2016/slidezoom">
                <pslz:sldZm>
                  <pslz:sldZmObj sldId="286" cId="1152113860">
                    <pslz:zmPr id="{6564C73B-8DE6-4F23-857C-2A31E9E49803}" returnToParent="0" transitionDur="1000">
                      <p166:blipFill xmlns:p166="http://schemas.microsoft.com/office/powerpoint/2016/6/main">
                        <a:blip r:embed="rId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286000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6" name="Vista general de diapositiva 5">
                <a:hlinkClick r:id="rId4" action="ppaction://hlinksldjump"/>
                <a:extLst>
                  <a:ext uri="{FF2B5EF4-FFF2-40B4-BE49-F238E27FC236}">
                    <a16:creationId xmlns:a16="http://schemas.microsoft.com/office/drawing/2014/main" id="{29E02FF1-D3C7-4F3F-997B-DA8D865DC6A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2037522" y="3794263"/>
                <a:ext cx="2286000" cy="17145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104347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6BBA83A2-AC1F-40AE-8234-F21847A433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4097" y="170422"/>
            <a:ext cx="5760190" cy="6499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8803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F5EA0C6B-247A-4B09-9E4F-8FBE6E9A92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688" y="665922"/>
            <a:ext cx="8362839" cy="5575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8374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9D578013-C2AD-4B3A-875F-B3D8C12A50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356" y="586409"/>
            <a:ext cx="8557591" cy="5661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5887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D1245F05-759F-4EA5-AF67-246ED0FBFF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777" y="506897"/>
            <a:ext cx="9034223" cy="6052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2612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CD79F61C-AF99-4BF8-8167-29694BFD16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026" y="610697"/>
            <a:ext cx="8806070" cy="5861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7135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66" y="407505"/>
            <a:ext cx="8939753" cy="5960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5141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PE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4412" y="1052512"/>
            <a:ext cx="7115175" cy="4752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4071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BFD473DC-8E11-4159-886E-47C2972181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584" y="298174"/>
            <a:ext cx="8929598" cy="6049083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5B925EE6-7C47-4419-AD23-6A3731551A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788" y="5144001"/>
            <a:ext cx="1203256" cy="1203256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6CFA7A4F-15B1-4DD1-997B-8CF0219841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1801" y="5079207"/>
            <a:ext cx="1268050" cy="1268050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2E90EAE9-17B8-44D9-A8B4-620BEE6775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20068" y="4972447"/>
            <a:ext cx="1374810" cy="1374810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70A88758-0546-4CA2-A2A6-75DA420F38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16954" y="5079207"/>
            <a:ext cx="1476810" cy="1476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4329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208D37D-5D02-4091-96B4-D1C60118AD3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AED0740-A082-4092-98C9-AB4596747CC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PE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E522DD0C-B545-43FA-BD99-837C23A88C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55" y="832899"/>
            <a:ext cx="8992688" cy="6025101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84C2FD26-58FB-45DD-A7C7-D47503A571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6393" y="-300217"/>
            <a:ext cx="2251213" cy="1591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8025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643" y="3374206"/>
            <a:ext cx="4482343" cy="2801465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BECF776D-E461-41A0-A8DE-3CEBECE57A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7029982" cy="3200399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21FFE147-EEB9-43AE-A1DF-263F7CAD1F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06478" y="49695"/>
            <a:ext cx="1946727" cy="3324511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46FC025E-A98E-4C72-BC1F-59EFDA36B7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60700" y="3447021"/>
            <a:ext cx="4683300" cy="2634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1138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F6C1BB41-8897-4F0B-8C38-DDB3622437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965714" cy="3410657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97AFC157-22B6-4CA1-9413-53D892648E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342" y="3410657"/>
            <a:ext cx="4796340" cy="3409330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BC25332B-0E28-4B9A-B4E0-898C874B41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5714" y="0"/>
            <a:ext cx="5178286" cy="345219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F6858927-E5A2-49BD-BCF2-0ED19F9257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0803" y="4262437"/>
            <a:ext cx="2886075" cy="1666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7776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044" y="650804"/>
            <a:ext cx="8139967" cy="5889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4304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799" y="188843"/>
            <a:ext cx="7414591" cy="1013792"/>
          </a:xfrm>
        </p:spPr>
        <p:txBody>
          <a:bodyPr/>
          <a:lstStyle/>
          <a:p>
            <a:r>
              <a:rPr lang="es-PE" sz="4400" b="1" dirty="0"/>
              <a:t>¡Gracias!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0745821B-9BD8-445D-9379-FCEEE921D5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0737" y="1202635"/>
            <a:ext cx="7103931" cy="5237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5647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Imagen 37">
            <a:extLst>
              <a:ext uri="{FF2B5EF4-FFF2-40B4-BE49-F238E27FC236}">
                <a16:creationId xmlns:a16="http://schemas.microsoft.com/office/drawing/2014/main" id="{7420984F-E429-4DBD-9D66-37F4703849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8922" y="514735"/>
            <a:ext cx="5595731" cy="5674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6731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775" y="333822"/>
            <a:ext cx="4251960" cy="2854189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33CCA43B-57A8-4F7A-8E1E-77E57FFF69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869206">
            <a:off x="3515338" y="2834175"/>
            <a:ext cx="1675066" cy="1675066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67AA91B1-06EE-4DCF-8191-C5184647BC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6012" y="-229388"/>
            <a:ext cx="1650916" cy="1650916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5EF34576-63D7-4C6D-AB26-AB5A2C48A6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1580121">
            <a:off x="-336147" y="2112045"/>
            <a:ext cx="1698275" cy="1698275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2EB5F0BB-61A9-4A27-B528-DD292F20D0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7804003" y="5472197"/>
            <a:ext cx="1650916" cy="1650916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99190776-39C0-42B5-9494-EFBFA4D27C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11408" y="333822"/>
            <a:ext cx="2011425" cy="2918129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51A7C676-6398-42F0-8F69-EDB30F04B8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7337" y="3855201"/>
            <a:ext cx="3349553" cy="2390161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207BADEE-9DC1-44A9-B4DD-758961C457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8342" y="2490816"/>
            <a:ext cx="1367927" cy="1367927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B7722BEA-DD18-47A5-991E-6824FB72C0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44597" y="-229388"/>
            <a:ext cx="1369728" cy="1369728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F5CABF55-5A96-4D1D-B6DF-208EE616DB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-148547" y="3146044"/>
            <a:ext cx="1650916" cy="1650916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1E0A2AB9-FABA-4A72-A4A4-3C4A68B097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2941859" y="5358678"/>
            <a:ext cx="1650916" cy="1650916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B3A4DCD4-24EA-41F8-B783-252B5465580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07554" y="3661575"/>
            <a:ext cx="4140270" cy="2777411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65A89269-E127-42B6-BF2A-DF009677D4A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28271" y="1078093"/>
            <a:ext cx="1902491" cy="1429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3679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9C6EDF7B-2EEF-4E2A-91A6-F20044A080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410" y="695739"/>
            <a:ext cx="8597984" cy="5645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0467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A0C3F295-E679-4D4F-9712-65E1EB025B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087" y="437322"/>
            <a:ext cx="8834489" cy="5891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3240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n 15">
            <a:extLst>
              <a:ext uri="{FF2B5EF4-FFF2-40B4-BE49-F238E27FC236}">
                <a16:creationId xmlns:a16="http://schemas.microsoft.com/office/drawing/2014/main" id="{055DA5F6-8989-4145-A61C-1F3C4D0F87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9000"/>
                    </a14:imgEffect>
                    <a14:imgEffect>
                      <a14:brightnessContrast bright="27000" contrast="-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4339" y="1053547"/>
            <a:ext cx="7505484" cy="5006099"/>
          </a:xfrm>
          <a:prstGeom prst="rect">
            <a:avLst/>
          </a:prstGeom>
          <a:effectLst>
            <a:glow>
              <a:schemeClr val="accent1"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0050413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3BF05597-F149-418E-94D6-74C1200D0E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963" y="586408"/>
            <a:ext cx="4331654" cy="2802835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3EFBC85D-42D5-440A-B1A6-7C0E40BED8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4278" y="575809"/>
            <a:ext cx="3751244" cy="2813434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11A7DB25-4BDD-477D-8C3D-EFF102E529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963" y="3529977"/>
            <a:ext cx="4683715" cy="3149119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522900C5-384E-4DF5-B29B-346B6B14E4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60936" y="3630699"/>
            <a:ext cx="2133190" cy="3048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1465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F638675A-848A-401F-9775-C63C4321CA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741" y="775251"/>
            <a:ext cx="8110333" cy="5406888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85D68B6C-751D-43B5-999D-8A3DC4A5FB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2852" y="6182139"/>
            <a:ext cx="901147" cy="675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923523"/>
      </p:ext>
    </p:extLst>
  </p:cSld>
  <p:clrMapOvr>
    <a:masterClrMapping/>
  </p:clrMapOvr>
</p:sld>
</file>

<file path=ppt/theme/theme1.xml><?xml version="1.0" encoding="utf-8"?>
<a:theme xmlns:a="http://schemas.openxmlformats.org/drawingml/2006/main" name="plantilla de productos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lantilla de productos" id="{1D4EBAEE-3415-334C-9078-D6805F1743C6}" vid="{C2C96A81-242D-E54E-B5DA-1BF3DD857913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plantilla de productos</Template>
  <TotalTime>1219</TotalTime>
  <Words>11</Words>
  <Application>Microsoft Office PowerPoint</Application>
  <PresentationFormat>Presentación en pantalla (4:3)</PresentationFormat>
  <Paragraphs>6</Paragraphs>
  <Slides>23</Slides>
  <Notes>3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23</vt:i4>
      </vt:variant>
    </vt:vector>
  </HeadingPairs>
  <TitlesOfParts>
    <vt:vector size="30" baseType="lpstr">
      <vt:lpstr>Arial</vt:lpstr>
      <vt:lpstr>Calibri</vt:lpstr>
      <vt:lpstr>Calibri Light</vt:lpstr>
      <vt:lpstr>Gotham Black</vt:lpstr>
      <vt:lpstr>Gotham Bold</vt:lpstr>
      <vt:lpstr>Gotham Light</vt:lpstr>
      <vt:lpstr>plantilla de productos</vt:lpstr>
      <vt:lpstr>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¡Gracias!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HOLA. ¡MIRA LO QUE TENGO PARATÍ!</dc:title>
  <dc:creator>Usuario de Microsoft Office</dc:creator>
  <cp:lastModifiedBy>Wendy Ramos</cp:lastModifiedBy>
  <cp:revision>61</cp:revision>
  <dcterms:created xsi:type="dcterms:W3CDTF">2017-03-14T22:33:03Z</dcterms:created>
  <dcterms:modified xsi:type="dcterms:W3CDTF">2017-08-29T19:19:32Z</dcterms:modified>
</cp:coreProperties>
</file>